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50" r:id="rId5"/>
    <p:sldId id="351" r:id="rId6"/>
    <p:sldId id="352" r:id="rId7"/>
    <p:sldId id="353" r:id="rId8"/>
    <p:sldId id="354" r:id="rId9"/>
    <p:sldId id="355" r:id="rId10"/>
    <p:sldId id="359" r:id="rId11"/>
    <p:sldId id="362" r:id="rId12"/>
    <p:sldId id="3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L. Zequeira" userId="f548a9dd-5ea5-4b5c-8b88-1e8ab4039c61" providerId="ADAL" clId="{6AA28DD1-E0C0-48A4-8EF4-FB2163A64849}"/>
    <pc:docChg chg="delSld">
      <pc:chgData name="Jennifer L. Zequeira" userId="f548a9dd-5ea5-4b5c-8b88-1e8ab4039c61" providerId="ADAL" clId="{6AA28DD1-E0C0-48A4-8EF4-FB2163A64849}" dt="2024-02-27T20:50:17.571" v="0" actId="2696"/>
      <pc:docMkLst>
        <pc:docMk/>
      </pc:docMkLst>
      <pc:sldChg chg="del">
        <pc:chgData name="Jennifer L. Zequeira" userId="f548a9dd-5ea5-4b5c-8b88-1e8ab4039c61" providerId="ADAL" clId="{6AA28DD1-E0C0-48A4-8EF4-FB2163A64849}" dt="2024-02-27T20:50:17.571" v="0" actId="2696"/>
        <pc:sldMkLst>
          <pc:docMk/>
          <pc:sldMk cId="1257930765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37EC-A776-4F8B-853A-65B211B2B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2D4C0-0E4C-4223-B7AB-2AB4EB034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639EF-1350-4A23-AD41-8E3852A3A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8C516-5B6D-4540-8507-2C539472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4F16B-B573-4790-9FD6-83348DB7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0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5583-AABC-47A0-A819-482F259E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3A5F60-69B5-4777-8CA2-C88795157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26AE6-EA5B-4EC0-9943-C21B1BC87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DE813-7877-44FA-B4E1-3ACE963A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B6ED4-671F-4948-9B57-7FA8DBC75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2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279BB7-377F-416F-BE5A-C609C78B1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6663F-D51B-406A-884E-B936CC89B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8AF5C-5C73-4AEE-A60A-43A8E5B5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770B2-130B-46A2-B677-8AD815AE0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4259C-C3AE-4D9D-9B34-BCA2B54F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3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3D5C7-16F0-4CF1-92FA-D92A8DB38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DCD48-A2E6-4FE3-A1E0-819C525BD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39AC3-EEF8-4331-A604-3FFF0EBD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2D5DE-067B-42FD-901A-DD7C48CE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5FD81-3B45-45BE-9039-A51A7114D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9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0BC9-15F2-40D1-92A5-182D88AB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62C62-6227-40BC-BF0F-2BB3D4591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E25E9-B306-4010-9700-1A8BA88F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02EE1-28E5-4B06-BE8F-97D60C1C7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74514-8CC4-404F-9218-BBDBDE330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4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4ABE-E04D-42F6-9E1C-2A378CEA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2FDB7-448A-4320-97BD-806CF6587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D5A31-3224-4304-B0F7-1B322727B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B98BC-C096-4B1E-A034-9BC02BED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03564-DFE2-4BB2-9052-A12D98B1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A2339-707B-4F41-A972-1400721DC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2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9CB49-7466-4845-A0A2-63B4EEF1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0A926-62DB-41B6-8FE9-68C3DB63D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36A04-64A6-4936-A30B-2A364E881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599EE9-AF9D-447C-9C36-F0BFBEACB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544C7-FCEB-4D4C-8C1B-BDBC2E7EF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7FE3BB-2980-4A2A-815C-7F5146AB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773A9B-9068-4D0E-875B-16AA38A4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62BAD5-C078-4FFD-B6E7-8611F070E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1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0FF2-365F-4DDC-8DC1-5447C20C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90EFF-89B3-4287-BF6A-E592072F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0DEF0-765B-40AA-A1F6-9F0D6EFA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7ED99-442E-4379-A04C-DC3FE351B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7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C94664-97D7-4A3E-804A-8ECA5B1D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F177E9-FB94-40F6-A09C-C5C84361D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F9308-6C81-4286-828C-F26F278A0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1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F3F7-710F-47BE-8E5A-525C313F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02700-A250-4586-9746-627D1A9CB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74E80D-4BB3-4B51-9429-63BFFB315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C9032-71D0-4B4C-BF27-358769A5B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1B3BD-7BC7-4E2A-97FE-DD85D994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C1213-600D-41CB-A8B0-8072C207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9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EBBB4-6122-4758-86D8-CFBFC0CA7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140C91-7D08-4AD2-9B64-5455F05DD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A4C3F-4E7B-4927-83C0-A3D7211B3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D42CD-5E60-4ADC-8429-EFB7FCEA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316B1-2D9F-41DC-AA7E-19384907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11120-800C-40B0-9EFE-2F354251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11463F-9BAC-434B-9EF2-844A37B44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97017-4D5D-4DB3-AFE4-68FEE0E36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3D45E-B453-42E2-859F-1398D7C42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B2E86-6B83-42D7-B263-3927EF788D8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278E5-0588-417A-B62C-8F7C46EC1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7A4C6-F6D2-48D1-A536-462C3054F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FFC1-9F4E-415E-A2A2-03E9608F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6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BDA8F3-DEFC-4FB4-9A74-F58B5B836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422" y="144068"/>
            <a:ext cx="8721493" cy="656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8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0B0419-421E-4143-A750-8E0B68AFA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11" y="210706"/>
            <a:ext cx="8495646" cy="643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7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37EBB1-DA3D-4EF6-93C7-AB448D5A8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27" y="233234"/>
            <a:ext cx="8474346" cy="639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6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09BA34-299F-40A9-9308-C468F9572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96" y="165098"/>
            <a:ext cx="8725607" cy="652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2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1FE1D2-5C0F-4994-8241-8F8DD1063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06" y="220883"/>
            <a:ext cx="8453387" cy="641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96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536A56-CDE8-4749-9F11-BAAF85CE4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680" y="156132"/>
            <a:ext cx="8738639" cy="654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697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845F46-C353-4C13-B733-8302F800D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850" y="158854"/>
            <a:ext cx="8742299" cy="654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8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27E1C9-E9AD-48A1-9926-97A49EBDA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995" y="129185"/>
            <a:ext cx="8728010" cy="659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0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FC632D-03CA-45EE-AA67-67F846D57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269" y="224136"/>
            <a:ext cx="8519462" cy="64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3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FBDA11C77AEA4290965EED4DAAA707" ma:contentTypeVersion="29" ma:contentTypeDescription="Create a new document." ma:contentTypeScope="" ma:versionID="b08345495a4e1d6f93695a739999db13">
  <xsd:schema xmlns:xsd="http://www.w3.org/2001/XMLSchema" xmlns:xs="http://www.w3.org/2001/XMLSchema" xmlns:p="http://schemas.microsoft.com/office/2006/metadata/properties" xmlns:ns3="ed9f8160-b6a0-4fbb-a431-334954771e22" xmlns:ns4="6b2980d8-09d0-4f20-92ed-735ad00b3975" targetNamespace="http://schemas.microsoft.com/office/2006/metadata/properties" ma:root="true" ma:fieldsID="3ce611bdd10e0a3960e84f5f849ea0f8" ns3:_="" ns4:_="">
    <xsd:import namespace="ed9f8160-b6a0-4fbb-a431-334954771e22"/>
    <xsd:import namespace="6b2980d8-09d0-4f20-92ed-735ad00b3975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f8160-b6a0-4fbb-a431-334954771e2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dexed="tru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6" nillable="true" ma:displayName="Tags" ma:internalName="MediaServiceAutoTags" ma:readOnly="true">
      <xsd:simpleType>
        <xsd:restriction base="dms:Text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LengthInSeconds" ma:index="32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33" nillable="true" ma:displayName="_activity" ma:hidden="true" ma:internalName="_activity">
      <xsd:simpleType>
        <xsd:restriction base="dms:Note"/>
      </xsd:simpleType>
    </xsd:element>
    <xsd:element name="MediaServiceObjectDetectorVersions" ma:index="3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3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3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980d8-09d0-4f20-92ed-735ad00b397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ed9f8160-b6a0-4fbb-a431-334954771e22" xsi:nil="true"/>
    <DefaultSectionNames xmlns="ed9f8160-b6a0-4fbb-a431-334954771e22" xsi:nil="true"/>
    <_activity xmlns="ed9f8160-b6a0-4fbb-a431-334954771e22" xsi:nil="true"/>
    <NotebookType xmlns="ed9f8160-b6a0-4fbb-a431-334954771e22" xsi:nil="true"/>
    <FolderType xmlns="ed9f8160-b6a0-4fbb-a431-334954771e22" xsi:nil="true"/>
    <Student_Groups xmlns="ed9f8160-b6a0-4fbb-a431-334954771e22">
      <UserInfo>
        <DisplayName/>
        <AccountId xsi:nil="true"/>
        <AccountType/>
      </UserInfo>
    </Student_Groups>
    <Owner xmlns="ed9f8160-b6a0-4fbb-a431-334954771e22">
      <UserInfo>
        <DisplayName/>
        <AccountId xsi:nil="true"/>
        <AccountType/>
      </UserInfo>
    </Owner>
    <Teachers xmlns="ed9f8160-b6a0-4fbb-a431-334954771e22">
      <UserInfo>
        <DisplayName/>
        <AccountId xsi:nil="true"/>
        <AccountType/>
      </UserInfo>
    </Teachers>
    <Students xmlns="ed9f8160-b6a0-4fbb-a431-334954771e22">
      <UserInfo>
        <DisplayName/>
        <AccountId xsi:nil="true"/>
        <AccountType/>
      </UserInfo>
    </Students>
    <AppVersion xmlns="ed9f8160-b6a0-4fbb-a431-334954771e22" xsi:nil="true"/>
    <Invited_Students xmlns="ed9f8160-b6a0-4fbb-a431-334954771e22" xsi:nil="true"/>
    <Self_Registration_Enabled xmlns="ed9f8160-b6a0-4fbb-a431-334954771e2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534900-6FD7-48D7-B2AF-64C04E8F65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9f8160-b6a0-4fbb-a431-334954771e22"/>
    <ds:schemaRef ds:uri="6b2980d8-09d0-4f20-92ed-735ad00b39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1CD996-04BE-455F-A680-B608A6F4E5A4}">
  <ds:schemaRefs>
    <ds:schemaRef ds:uri="http://purl.org/dc/dcmitype/"/>
    <ds:schemaRef ds:uri="http://purl.org/dc/elements/1.1/"/>
    <ds:schemaRef ds:uri="http://schemas.microsoft.com/office/2006/metadata/properties"/>
    <ds:schemaRef ds:uri="ed9f8160-b6a0-4fbb-a431-334954771e22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b2980d8-09d0-4f20-92ed-735ad00b3975"/>
  </ds:schemaRefs>
</ds:datastoreItem>
</file>

<file path=customXml/itemProps3.xml><?xml version="1.0" encoding="utf-8"?>
<ds:datastoreItem xmlns:ds="http://schemas.openxmlformats.org/officeDocument/2006/customXml" ds:itemID="{6E1C734F-B115-4943-A228-775C48F858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L. Zequeira</dc:creator>
  <cp:lastModifiedBy>Jennifer L. Zequeira</cp:lastModifiedBy>
  <cp:revision>1</cp:revision>
  <dcterms:created xsi:type="dcterms:W3CDTF">2024-02-27T20:49:17Z</dcterms:created>
  <dcterms:modified xsi:type="dcterms:W3CDTF">2024-02-27T20:50:19Z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0x010100F1FBDA11C77AEA4290965EED4DAAA707</vt:lpwstr>
  </property>
</Properties>
</file>